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6654" autoAdjust="0"/>
  </p:normalViewPr>
  <p:slideViewPr>
    <p:cSldViewPr snapToGrid="0" snapToObjects="1">
      <p:cViewPr varScale="1">
        <p:scale>
          <a:sx n="122" d="100"/>
          <a:sy n="122" d="100"/>
        </p:scale>
        <p:origin x="-9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09/02/2021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09/02/2021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09/02/2021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09/02/2021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xmlns="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xmlns="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xmlns="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xmlns="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09/02/2021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09/02/2021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09/02/2021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09/02/2021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09/02/2021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xmlns="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09/02/2021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09/02/2021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09/02/2021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9" t="34888" r="37208" b="34366"/>
          <a:stretch/>
        </p:blipFill>
        <p:spPr>
          <a:xfrm>
            <a:off x="1" y="2361537"/>
            <a:ext cx="3581400" cy="389858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9" t="34888" r="37208" b="34366"/>
          <a:stretch/>
        </p:blipFill>
        <p:spPr>
          <a:xfrm>
            <a:off x="8878852" y="698500"/>
            <a:ext cx="2861992" cy="311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xmlns="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73569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xmlns="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xmlns="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xmlns="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xmlns="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66827"/>
              </p:ext>
            </p:extLst>
          </p:nvPr>
        </p:nvGraphicFramePr>
        <p:xfrm>
          <a:off x="1996688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xmlns="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xmlns="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de votre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OCCITANIE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i="0" dirty="0">
                          <a:latin typeface="FFF Equipe" pitchFamily="2" charset="77"/>
                        </a:rPr>
                        <a:t>HAUTE-GARONNE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76448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xmlns="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xmlns="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xmlns="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t="8359" r="13405" b="4528"/>
          <a:stretch/>
        </p:blipFill>
        <p:spPr>
          <a:xfrm>
            <a:off x="10425723" y="270149"/>
            <a:ext cx="1548648" cy="162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383954" y="6464056"/>
            <a:ext cx="2743200" cy="365125"/>
          </a:xfrm>
        </p:spPr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t="8359" r="13405" b="4528"/>
          <a:stretch/>
        </p:blipFill>
        <p:spPr>
          <a:xfrm>
            <a:off x="10425723" y="270149"/>
            <a:ext cx="1548648" cy="1621473"/>
          </a:xfrm>
          <a:prstGeom prst="rect">
            <a:avLst/>
          </a:prstGeom>
        </p:spPr>
      </p:pic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11530"/>
              </p:ext>
            </p:extLst>
          </p:nvPr>
        </p:nvGraphicFramePr>
        <p:xfrm>
          <a:off x="1996688" y="569813"/>
          <a:ext cx="7820232" cy="1548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458">
                  <a:extLst>
                    <a:ext uri="{9D8B030D-6E8A-4147-A177-3AD203B41FA5}">
                      <a16:colId xmlns:a16="http://schemas.microsoft.com/office/drawing/2014/main" xmlns="" val="1359114275"/>
                    </a:ext>
                  </a:extLst>
                </a:gridCol>
                <a:gridCol w="5268774">
                  <a:extLst>
                    <a:ext uri="{9D8B030D-6E8A-4147-A177-3AD203B41FA5}">
                      <a16:colId xmlns:a16="http://schemas.microsoft.com/office/drawing/2014/main" xmlns="" val="3603017500"/>
                    </a:ext>
                  </a:extLst>
                </a:gridCol>
              </a:tblGrid>
              <a:tr h="455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i="0" dirty="0" smtClean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i="0" dirty="0" smtClean="0">
                          <a:solidFill>
                            <a:schemeClr val="bg1"/>
                          </a:solidFill>
                          <a:latin typeface="FFF Hero Book" pitchFamily="2" charset="77"/>
                        </a:rPr>
                        <a:t>Expliquez </a:t>
                      </a:r>
                      <a:r>
                        <a:rPr lang="fr-FR" sz="2000" b="1" i="0" baseline="0" dirty="0" smtClean="0">
                          <a:solidFill>
                            <a:schemeClr val="bg1"/>
                          </a:solidFill>
                          <a:latin typeface="FFF Hero Book" pitchFamily="2" charset="77"/>
                        </a:rPr>
                        <a:t>le détail de votre action</a:t>
                      </a:r>
                      <a:endParaRPr lang="fr-FR" sz="2000" b="1" i="0" dirty="0">
                        <a:solidFill>
                          <a:schemeClr val="bg1"/>
                        </a:solidFill>
                        <a:latin typeface="FFF Hero Book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321497"/>
                  </a:ext>
                </a:extLst>
              </a:tr>
              <a:tr h="364272">
                <a:tc>
                  <a:txBody>
                    <a:bodyPr/>
                    <a:lstStyle/>
                    <a:p>
                      <a:r>
                        <a:rPr lang="fr-FR" sz="1600" b="1" i="0" dirty="0" smtClean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NOM</a:t>
                      </a:r>
                      <a:r>
                        <a:rPr lang="fr-FR" sz="1600" b="1" i="0" baseline="0" dirty="0" smtClean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 DE L’ACTION</a:t>
                      </a:r>
                      <a:endParaRPr lang="fr-FR" sz="1600" b="1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59119423"/>
                  </a:ext>
                </a:extLst>
              </a:tr>
              <a:tr h="364272">
                <a:tc>
                  <a:txBody>
                    <a:bodyPr/>
                    <a:lstStyle/>
                    <a:p>
                      <a:r>
                        <a:rPr lang="fr-FR" sz="1600" b="1" i="0" dirty="0" smtClean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DATE</a:t>
                      </a:r>
                      <a:r>
                        <a:rPr lang="fr-FR" sz="1600" b="1" i="0" baseline="0" dirty="0" smtClean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 DE L’ACTION</a:t>
                      </a:r>
                      <a:endParaRPr lang="fr-FR" sz="1600" b="1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31308687"/>
                  </a:ext>
                </a:extLst>
              </a:tr>
              <a:tr h="364272">
                <a:tc>
                  <a:txBody>
                    <a:bodyPr/>
                    <a:lstStyle/>
                    <a:p>
                      <a:r>
                        <a:rPr lang="fr-FR" sz="1600" b="1" i="0" dirty="0" smtClean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NBRE</a:t>
                      </a:r>
                      <a:r>
                        <a:rPr lang="fr-FR" sz="1600" b="1" i="0" baseline="0" dirty="0" smtClean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 DE PARTICIPANTS</a:t>
                      </a:r>
                      <a:endParaRPr lang="fr-FR" sz="1600" b="1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12863948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930398" y="2128600"/>
            <a:ext cx="798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FF0000"/>
                </a:solidFill>
              </a:rPr>
              <a:t>Rédigez un résumé de l’action en </a:t>
            </a:r>
            <a:r>
              <a:rPr lang="fr-FR" sz="1000" i="1" dirty="0">
                <a:solidFill>
                  <a:srgbClr val="FF0000"/>
                </a:solidFill>
              </a:rPr>
              <a:t>pensant à </a:t>
            </a:r>
            <a:r>
              <a:rPr lang="fr-FR" sz="1000" i="1" dirty="0" smtClean="0">
                <a:solidFill>
                  <a:srgbClr val="FF0000"/>
                </a:solidFill>
              </a:rPr>
              <a:t>préciser l</a:t>
            </a:r>
            <a:r>
              <a:rPr lang="en-GB" sz="1000" i="1" dirty="0" smtClean="0">
                <a:solidFill>
                  <a:srgbClr val="FF0000"/>
                </a:solidFill>
                <a:latin typeface="FFF Equipe" pitchFamily="2" charset="77"/>
              </a:rPr>
              <a:t>e(s) public(s) cible(s), l’implication d’acteurs extérieurs, etc...</a:t>
            </a:r>
          </a:p>
          <a:p>
            <a:r>
              <a:rPr lang="fr-FR" sz="1000" i="1" dirty="0" smtClean="0">
                <a:solidFill>
                  <a:srgbClr val="FF0000"/>
                </a:solidFill>
                <a:latin typeface="FFF Equipe" pitchFamily="2" charset="77"/>
              </a:rPr>
              <a:t>Vous </a:t>
            </a:r>
            <a:r>
              <a:rPr lang="fr-FR" sz="1000" i="1" dirty="0">
                <a:solidFill>
                  <a:srgbClr val="FF0000"/>
                </a:solidFill>
                <a:latin typeface="FFF Equipe" pitchFamily="2" charset="77"/>
              </a:rPr>
              <a:t>pouvez également intégrer le lien d’une </a:t>
            </a:r>
            <a:r>
              <a:rPr lang="fr-FR" sz="1000" i="1" dirty="0" smtClean="0">
                <a:solidFill>
                  <a:srgbClr val="FF0000"/>
                </a:solidFill>
                <a:latin typeface="FFF Equipe" pitchFamily="2" charset="77"/>
              </a:rPr>
              <a:t>éventuelle publication </a:t>
            </a:r>
            <a:r>
              <a:rPr lang="fr-FR" sz="1000" i="1" dirty="0">
                <a:solidFill>
                  <a:srgbClr val="FF0000"/>
                </a:solidFill>
                <a:latin typeface="FFF Equipe" pitchFamily="2" charset="77"/>
              </a:rPr>
              <a:t>spécifique à votre action sur </a:t>
            </a:r>
            <a:r>
              <a:rPr lang="fr-FR" sz="1000" i="1" dirty="0" smtClean="0">
                <a:solidFill>
                  <a:srgbClr val="FF0000"/>
                </a:solidFill>
                <a:latin typeface="FFF Equipe" pitchFamily="2" charset="77"/>
              </a:rPr>
              <a:t>votre site internet ou vos </a:t>
            </a:r>
            <a:r>
              <a:rPr lang="fr-FR" sz="1000" i="1" dirty="0">
                <a:solidFill>
                  <a:srgbClr val="FF0000"/>
                </a:solidFill>
                <a:latin typeface="FFF Equipe" pitchFamily="2" charset="77"/>
              </a:rPr>
              <a:t>réseaux </a:t>
            </a:r>
            <a:r>
              <a:rPr lang="fr-FR" sz="1000" i="1" dirty="0" smtClean="0">
                <a:solidFill>
                  <a:srgbClr val="FF0000"/>
                </a:solidFill>
                <a:latin typeface="FFF Equipe" pitchFamily="2" charset="77"/>
              </a:rPr>
              <a:t>sociaux.</a:t>
            </a:r>
            <a:endParaRPr lang="fr-FR" sz="1000" i="1" dirty="0">
              <a:solidFill>
                <a:srgbClr val="FF0000"/>
              </a:solidFill>
              <a:latin typeface="FFF Equipe" pitchFamily="2" charset="77"/>
            </a:endParaRPr>
          </a:p>
        </p:txBody>
      </p:sp>
      <p:sp>
        <p:nvSpPr>
          <p:cNvPr id="15" name="Espace réservé du contenu 15"/>
          <p:cNvSpPr>
            <a:spLocks noGrp="1"/>
          </p:cNvSpPr>
          <p:nvPr>
            <p:ph sz="quarter" idx="4294967295"/>
          </p:nvPr>
        </p:nvSpPr>
        <p:spPr>
          <a:xfrm>
            <a:off x="765307" y="3141784"/>
            <a:ext cx="10637339" cy="2758831"/>
          </a:xfrm>
          <a:prstGeom prst="rect">
            <a:avLst/>
          </a:prstGeom>
        </p:spPr>
        <p:txBody>
          <a:bodyPr/>
          <a:lstStyle/>
          <a:p>
            <a:endParaRPr lang="fr-FR" sz="1200" b="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154" y="2938585"/>
            <a:ext cx="11011877" cy="31183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4843940" y="2737109"/>
            <a:ext cx="2160240" cy="360040"/>
          </a:xfrm>
          <a:prstGeom prst="round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cap="all" dirty="0" smtClean="0">
                <a:solidFill>
                  <a:schemeClr val="bg1"/>
                </a:solidFill>
                <a:latin typeface="FFF Hero Book" pitchFamily="2" charset="77"/>
              </a:rPr>
              <a:t>Résumé</a:t>
            </a:r>
            <a:endParaRPr kumimoji="0" lang="fr-FR" sz="1800" b="1" i="0" u="none" strike="noStrike" cap="all" normalizeH="0" dirty="0" smtClean="0">
              <a:ln>
                <a:noFill/>
              </a:ln>
              <a:solidFill>
                <a:schemeClr val="tx1"/>
              </a:solidFill>
              <a:effectLst/>
              <a:latin typeface="FFF Hero"/>
            </a:endParaRP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xmlns="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t="8359" r="13405" b="4528"/>
          <a:stretch/>
        </p:blipFill>
        <p:spPr>
          <a:xfrm>
            <a:off x="11011848" y="44269"/>
            <a:ext cx="1094154" cy="11456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5139" y="1266093"/>
            <a:ext cx="11066584" cy="472049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19368</TotalTime>
  <Words>123</Words>
  <Application>Microsoft Office PowerPoint</Application>
  <PresentationFormat>Personnalisé</PresentationFormat>
  <Paragraphs>38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PROGRAMME ÉDUCATIF FÉDÉRAL  </vt:lpstr>
      <vt:lpstr>Présentation PowerPoint</vt:lpstr>
      <vt:lpstr>Présentation PowerPoint</vt:lpstr>
      <vt:lpstr>INSÉREZ UNE PHOTO DE L’ACTION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GALINIER Gilles</cp:lastModifiedBy>
  <cp:revision>120</cp:revision>
  <dcterms:created xsi:type="dcterms:W3CDTF">2018-12-08T14:21:44Z</dcterms:created>
  <dcterms:modified xsi:type="dcterms:W3CDTF">2021-02-09T00:08:41Z</dcterms:modified>
</cp:coreProperties>
</file>